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Average"/>
      <p:regular r:id="rId14"/>
    </p:embeddedFont>
    <p:embeddedFont>
      <p:font typeface="Oswald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regular.fntdata"/><Relationship Id="rId14" Type="http://schemas.openxmlformats.org/officeDocument/2006/relationships/font" Target="fonts/Average-regular.fntdata"/><Relationship Id="rId16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2ae6b32227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2ae6b32227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ae6b32227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ae6b32227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ae6b32227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ae6b32227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2ae6b32227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2ae6b32227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2ae6b32227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2ae6b32227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ae6b3222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ae6b3222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2ae6b32227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2ae6b32227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25" y="773050"/>
            <a:ext cx="5396100" cy="359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Phone boxes in Italy</a:t>
            </a:r>
            <a:endParaRPr/>
          </a:p>
        </p:txBody>
      </p:sp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an unique part of our history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first phone box 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Piazza san Babila, Milan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10th February 1952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/>
              <a:t>very simple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t"/>
              <a:t>built by Stipel 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6474" y="885475"/>
            <a:ext cx="3332550" cy="3372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Phone boxes become a national service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4021" y="1226175"/>
            <a:ext cx="2719105" cy="3416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8150" y="1247750"/>
            <a:ext cx="2529925" cy="33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flourishing era of phone boxes: the ‘70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from 2.000 to 33.500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new models of phones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t"/>
              <a:t>new colour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3568" y="1206475"/>
            <a:ext cx="1703926" cy="2271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9471" y="1961425"/>
            <a:ext cx="2242975" cy="264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development of payment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25" y="1394363"/>
            <a:ext cx="21336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0975" y="1601300"/>
            <a:ext cx="2479074" cy="15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0725" y="793625"/>
            <a:ext cx="2370675" cy="147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62726" y="2728942"/>
            <a:ext cx="2479076" cy="17358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The new millenium: the slow end of phone boxes</a:t>
            </a:r>
            <a:endParaRPr/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75" y="1512313"/>
            <a:ext cx="1847850" cy="246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926" y="1733525"/>
            <a:ext cx="2394925" cy="167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875" y="241250"/>
            <a:ext cx="4389849" cy="246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5572" y="2808100"/>
            <a:ext cx="4113575" cy="1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